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75" r:id="rId3"/>
    <p:sldId id="270" r:id="rId4"/>
    <p:sldId id="261" r:id="rId5"/>
    <p:sldId id="276" r:id="rId6"/>
    <p:sldId id="277" r:id="rId7"/>
    <p:sldId id="278" r:id="rId8"/>
    <p:sldId id="279" r:id="rId9"/>
    <p:sldId id="257" r:id="rId10"/>
    <p:sldId id="281" r:id="rId11"/>
    <p:sldId id="282" r:id="rId12"/>
    <p:sldId id="272" r:id="rId13"/>
    <p:sldId id="283" r:id="rId14"/>
    <p:sldId id="286" r:id="rId15"/>
    <p:sldId id="287" r:id="rId16"/>
    <p:sldId id="288" r:id="rId17"/>
    <p:sldId id="280" r:id="rId18"/>
    <p:sldId id="285" r:id="rId19"/>
    <p:sldId id="289" r:id="rId20"/>
    <p:sldId id="290" r:id="rId21"/>
    <p:sldId id="291" r:id="rId22"/>
    <p:sldId id="292" r:id="rId23"/>
    <p:sldId id="293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268" r:id="rId33"/>
    <p:sldId id="267" r:id="rId34"/>
    <p:sldId id="265" r:id="rId35"/>
    <p:sldId id="273" r:id="rId36"/>
    <p:sldId id="271" r:id="rId37"/>
    <p:sldId id="303" r:id="rId38"/>
    <p:sldId id="262" r:id="rId39"/>
    <p:sldId id="30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1A0AEC-1AAE-425C-9A9B-D05318489A44}" v="14" dt="2024-03-19T07:09:27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C6679-B1A8-4B57-9AD1-3F245FA61AA3}" type="datetimeFigureOut">
              <a:rPr lang="en-IE" smtClean="0"/>
              <a:t>20/03/2024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C8075-DEC8-4E7D-983F-7C87CE710C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552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E9632-33E0-E5EA-CB48-6F6581DBB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0AEBE-A538-B03E-9F25-083F7CBF5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4DB86-DC8D-0776-911E-0EDE24647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204B-D81C-43E8-B88E-DE5945A2381A}" type="datetime1">
              <a:rPr lang="en-IE" smtClean="0"/>
              <a:t>20/03/2024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B6F8C-1266-49AD-2904-9AEA19BD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6A7C6-8995-57A2-E565-2C7EF8C3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6516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4F56-AB07-8163-D245-70CF3FD1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81B57-9763-7AC3-5FD4-61266907C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F35CE-7D8B-E647-C2EE-495C504A7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C3A0-B05A-4A0B-81A1-65E41634D4DE}" type="datetime1">
              <a:rPr lang="en-IE" smtClean="0"/>
              <a:t>20/03/2024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6AE7-7E42-3CEC-B92C-AB0928576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D7953-16A2-1EDA-161F-4334565E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9676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DF509-8DCB-0B3E-B809-2C2EE3E63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FA965-21E5-587F-0975-09D5B6903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BF719-5C9A-9E85-0EEE-A352F5AE7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E6E92-B4C0-455B-B152-BF06085EEF83}" type="datetime1">
              <a:rPr lang="en-IE" smtClean="0"/>
              <a:t>20/03/2024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F349E-1234-8172-DE7B-E554C6F6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2E33F-FBCF-53C7-E35E-34617788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2396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B5437-5786-451D-9EAC-CC03D8BFC3F0}" type="datetime1">
              <a:rPr lang="en-IE" smtClean="0"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69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3B02B-EE68-4878-87C5-C4A629AB235D}" type="datetime1">
              <a:rPr lang="en-IE" smtClean="0"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87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A90E9-3B2B-4946-9841-70A3360A7DAC}" type="datetime1">
              <a:rPr lang="en-IE" smtClean="0"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87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F198-5E1B-4B0E-A88C-778FB193E387}" type="datetime1">
              <a:rPr lang="en-IE" smtClean="0"/>
              <a:t>20/03/2024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7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E3B4D-FB86-4096-9260-8C21BE5B432F}" type="datetime1">
              <a:rPr lang="en-IE" smtClean="0"/>
              <a:t>20/03/2024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67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7BDF-0DDF-4313-AFD0-333CF2B491E4}" type="datetime1">
              <a:rPr lang="en-IE" smtClean="0"/>
              <a:t>20/03/2024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25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A079-3F95-411A-BDBB-3974F0919CF2}" type="datetime1">
              <a:rPr lang="en-IE" smtClean="0"/>
              <a:t>20/03/2024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3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735A-AB58-4A03-B965-0B6A8C941DF3}" type="datetime1">
              <a:rPr lang="en-IE" smtClean="0"/>
              <a:t>20/03/2024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4E9C-E7B4-757C-A750-D44E5796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9AACA-B10C-DC3B-E3B9-C930860E8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0EDCF-BC21-A071-AC8C-2F9CAF996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2957C-634F-49D5-998B-A0E36BB22807}" type="datetime1">
              <a:rPr lang="en-IE" smtClean="0"/>
              <a:t>20/03/2024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BF3FC-66C1-0E45-DE98-DC52D6FA4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F90C8-01B3-E8D9-E7D2-2EF95DAB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6391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C1481-8ED5-42DA-A736-5153E4DA6024}" type="datetime1">
              <a:rPr lang="en-IE" smtClean="0"/>
              <a:t>20/03/2024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83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B7D8-B1FA-49FD-A843-4AD5AF9B39AC}" type="datetime1">
              <a:rPr lang="en-IE" smtClean="0"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01FB-FA51-46D0-8855-3A5DE476D620}" type="datetime1">
              <a:rPr lang="en-IE" smtClean="0"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6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D705E-0EDC-49E8-A7CA-1FC72FDE8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1EC6D-B9F1-F4CD-7F14-49E0694DB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C0D0C-5DC6-ABD9-D35C-01F5BA3F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E3BED-29A8-43FC-AB3A-4A1EE5A3AEE1}" type="datetime1">
              <a:rPr lang="en-IE" smtClean="0"/>
              <a:t>20/03/2024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42B82-C270-E16D-016F-8C72FA6D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7C736-6091-7F6E-8A5A-68D66CF8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930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E34D-B3C4-D942-2DA8-9AB2D2CB1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C2CCE-A280-9409-12E1-E8AAFEB7A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B227A3-2067-CFBD-1565-C3472B838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CDEBD-7992-B918-7B8C-B9216B0BE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3B18-BF69-4899-BE7B-57D4E08B5D74}" type="datetime1">
              <a:rPr lang="en-IE" smtClean="0"/>
              <a:t>20/03/2024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86536-0318-EFD5-A0C5-2A7FBF35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1D44D-1EB4-8CD2-4F94-1760BD2A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961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09B50-F8EE-3A53-A8BF-B0033F34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B983B-B5B5-8E7D-CC16-BC8A9A596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300DE-05A9-D3FB-A52E-BB384B77C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50994-F30E-D47A-6CEA-99E389044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A807F-ED88-3FD7-4530-58CDBD22B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5010C-8BEA-2A3C-DA6A-0B7A8BE5B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1498-5F7D-40D6-90F9-47240FAA1CDA}" type="datetime1">
              <a:rPr lang="en-IE" smtClean="0"/>
              <a:t>20/03/2024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14729-D673-0560-FD5A-48F2689A0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D8EA78-8FFC-5E6C-42C4-71ED272D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903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20549-8DCD-99BB-E8DA-89D714B74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D89A4B-8666-6136-EAF0-09EDE505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2E56-92C2-4532-8CED-CF99C4B824B0}" type="datetime1">
              <a:rPr lang="en-IE" smtClean="0"/>
              <a:t>20/03/2024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87662-7A97-B7A0-AD17-E931A3CCF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9E990-E8B0-CBFD-32FD-30928BFA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820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8C255-B42A-6E62-8676-14B7ED7AE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F9ED-F3EA-44E9-A8EF-740D8EB8D399}" type="datetime1">
              <a:rPr lang="en-IE" smtClean="0"/>
              <a:t>20/03/2024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BF39C-3E0D-6955-52C8-C3D1A797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BD08-A105-4FE7-1DA4-CC3A8C4C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204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44E9-92A2-F8FC-A5C6-3F0E1FB88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69C84-F907-2B56-E4B0-E315317F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8F3F9-FEF1-C7AC-B16E-A95AD014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A032A-079E-EB61-735B-E8442C45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CF66-59F3-46D2-8C61-F9DA3ACA00E9}" type="datetime1">
              <a:rPr lang="en-IE" smtClean="0"/>
              <a:t>20/03/2024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0022-DB31-6A0C-5F05-9FF5B6A29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3F80E-B4A1-DA28-01AB-6393F4A5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636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A10BD-EB38-0D2F-4CFB-1B1AB92F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01DD82-F394-BE77-E978-12B398444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26103-FE00-EE09-93DA-E09A2C746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A1492-D036-A7CA-F69D-0460A8796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5D67-86D8-4840-97DC-A30A0C21A0DB}" type="datetime1">
              <a:rPr lang="en-IE" smtClean="0"/>
              <a:t>20/03/2024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89FEA-4486-B3F4-C814-4E6DDF92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0AC81-9D9A-7DF5-5C34-6A016CB3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769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C0E619-C5F7-5A0F-E8AC-6FD694F3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4C2A4-29B0-DD10-AECB-204816FAD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D5511-0292-5A1E-CEA5-65F7DFEDC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807124-3F04-4F73-B728-4DB929B37836}" type="datetime1">
              <a:rPr lang="en-IE" smtClean="0"/>
              <a:t>20/03/2024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ABCDB-3AE9-68F7-5B39-F260D533C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IE"/>
              <a:t>D.O'Brolcáin ABP Metrolink Oral Hearing 19Mar2024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A2490-6269-A881-6378-0BDA30CF7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22EA56-0E6F-414C-B000-B21566F7712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30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BF9DA-B7FE-44EB-8D22-8376D7CB08A8}" type="datetime1">
              <a:rPr lang="en-IE" smtClean="0"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D.O'Brolcáin ABP Metrolink Oral Hearing 19Mar2024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0DD8E-5AE0-E045-A062-48C21F4AD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6348B-ED8C-134B-1E91-2A2F2B4F61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Comments on TII responses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67E73-27D8-F20C-FF64-6A87C8270C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/>
              <a:t>An Bord Pleanála Oral Hearing</a:t>
            </a:r>
          </a:p>
          <a:p>
            <a:r>
              <a:rPr lang="en-IE" dirty="0"/>
              <a:t>MetroLink Railway Order</a:t>
            </a:r>
          </a:p>
          <a:p>
            <a:pPr algn="r"/>
            <a:endParaRPr lang="en-IE" sz="1600" dirty="0">
              <a:latin typeface="Colmcille" panose="02060602060200020204" pitchFamily="18" charset="0"/>
            </a:endParaRPr>
          </a:p>
          <a:p>
            <a:pPr algn="r"/>
            <a:endParaRPr lang="en-IE" sz="1600" dirty="0">
              <a:latin typeface="Colmcille" panose="02060602060200020204" pitchFamily="18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71825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B0303B-67AF-B4B2-9308-15766DB1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B5EFB0-6914-A626-667D-66FEF5D3A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10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62AB9-1599-EB3F-54F1-033BEA489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383" y="397346"/>
            <a:ext cx="4634172" cy="59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52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65D49-08AE-C3E5-3A8F-0B74DAD74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sz="2800" dirty="0">
                <a:latin typeface="Calibri" panose="020F0502020204030204" pitchFamily="34" charset="0"/>
                <a:cs typeface="Calibri" panose="020F0502020204030204" pitchFamily="34" charset="0"/>
              </a:rPr>
              <a:t>Eastern Variation Route</a:t>
            </a:r>
            <a:br>
              <a:rPr lang="en-I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4718A20-185F-DD96-8838-2009505359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227" r="5227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4C4B9-2DC8-9E5E-50DB-E1DAD06F3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E" dirty="0"/>
              <a:t>Roughan &amp; O’Donovan 2006</a:t>
            </a:r>
          </a:p>
          <a:p>
            <a:endParaRPr lang="en-IE" dirty="0"/>
          </a:p>
          <a:p>
            <a:r>
              <a:rPr lang="en-IE" dirty="0"/>
              <a:t>Transportation and Engineering Review</a:t>
            </a:r>
          </a:p>
          <a:p>
            <a:r>
              <a:rPr lang="en-IE" dirty="0"/>
              <a:t>Final Revision</a:t>
            </a:r>
          </a:p>
          <a:p>
            <a:r>
              <a:rPr lang="en-IE" dirty="0"/>
              <a:t>June 2006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C2B83-7C69-39E4-9E1A-49CCF95E7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D0A76-FDC8-0689-BEEE-D27BAD784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365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8070D8-16A9-D9E8-2914-E87B7B4C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A1A1A-4DC2-B67A-343B-3F43343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12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06E85-528F-1115-D7C1-498144E77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247" y="0"/>
            <a:ext cx="4857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3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339DCF-99B3-BFA6-3591-FBE8B76E3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9C4964-A813-57B2-1126-7C8ADA64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13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98DEF-C751-33E6-62DA-933E217EB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760" y="0"/>
            <a:ext cx="4640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72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375C5-F911-7A16-FC47-DDA5A8408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78" y="643467"/>
            <a:ext cx="4046843" cy="557106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AB74D7-12A3-8042-0C3F-3CAF60A1C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IE">
                <a:solidFill>
                  <a:srgbClr val="FFFFFF"/>
                </a:solidFill>
              </a:rPr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9AAE1-EEC4-DB9C-3CF2-E948C5C2F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22EA56-0E6F-414C-B000-B21566F77120}" type="slidenum">
              <a:rPr lang="en-IE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I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39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BFACE-511E-62E2-A671-91D8CB9A2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16130-9257-61AA-91A9-0C6E58F0C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5E750D-66A5-93A5-B9DA-721617DFE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822" y="0"/>
            <a:ext cx="485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2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99E06A-F0F0-7929-146E-C54E84D4B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Core Tunnel Option</a:t>
            </a:r>
            <a:br>
              <a:rPr lang="en-IE" dirty="0"/>
            </a:br>
            <a:r>
              <a:rPr lang="en-IE" dirty="0"/>
              <a:t>Atkins 1998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F9DF95-E5F8-F59C-9B48-2ACDC1B94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2370" y="1600200"/>
            <a:ext cx="6953594" cy="491188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50908F-2C7E-806C-5616-CAF37A1B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F1B862-933B-1760-085D-B609E2F2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7049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32EE1-3E39-9CDD-92A2-514874FB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5C65C-AFA7-4AEF-5512-C755C8B3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F4F433-7092-C294-CEAA-2D3828F91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233362"/>
            <a:ext cx="687705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92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B3C8F6-BF9A-2031-11F8-B1541DE7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F70BCC-81F7-197F-879C-D2A2432F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7B440-1712-ACD0-F3AA-A05700E5E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061"/>
            <a:ext cx="12192000" cy="636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32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54349B-7066-E86D-53CC-878EA968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1BD7A5-5EAF-C0C5-546B-B6F3991B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5B5AC-425D-DEA1-EAA0-C6C399B47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247" y="0"/>
            <a:ext cx="4857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85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D69666-2694-07BA-9AF2-10423753B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24A8D-328F-5171-4889-E923FC32D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569" y="0"/>
            <a:ext cx="4958861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258F2-2A29-FD8F-7E16-4F5384151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1537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14999D-DE5E-79BF-4453-78BA69C2C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CDC68E-9A67-3686-F271-BDA4894A2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65EF0-EEDE-6DDE-78CB-CE2B2F456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247" y="0"/>
            <a:ext cx="4857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08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DCB612-7A60-CDC0-1659-29C42332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82531F-4D79-0C6D-39EF-7C3F2F53B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FE1E-92AA-9188-5E01-1BBA71B37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247" y="0"/>
            <a:ext cx="4857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73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AB0CD1-D600-7D5D-9DC4-9A1B6AD7B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4C7C02-02F3-E827-DDA8-8CE92D8E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041EA-4C06-A400-B212-F924A9FC3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255" y="0"/>
            <a:ext cx="4839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83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D69666-2694-07BA-9AF2-10423753B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24A8D-328F-5171-4889-E923FC32D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569" y="0"/>
            <a:ext cx="4958861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258F2-2A29-FD8F-7E16-4F5384151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0378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3CFD16-7CE0-542D-4B55-FC62EE3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B899A-196A-7E97-D7EB-2BA2364B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24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B8E33-C20B-69C4-C89F-2298FE3F2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285" y="0"/>
            <a:ext cx="4855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55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F22843-CE5C-DDF1-35A6-BDC201EB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0C82C2-2E82-2805-374D-20575F12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25</a:t>
            </a:fld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AEC4-2BEA-AA4E-6F61-A927A9ACD3CC}"/>
              </a:ext>
            </a:extLst>
          </p:cNvPr>
          <p:cNvSpPr txBox="1"/>
          <p:nvPr/>
        </p:nvSpPr>
        <p:spPr>
          <a:xfrm>
            <a:off x="2813346" y="1620426"/>
            <a:ext cx="65653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E" sz="1800" b="1" i="0" u="none" strike="noStrike" baseline="0" dirty="0">
                <a:latin typeface="Arial" panose="020B0604020202020204" pitchFamily="34" charset="0"/>
              </a:rPr>
              <a:t>3.12 LR8. City Access Transit (CAT)</a:t>
            </a:r>
          </a:p>
          <a:p>
            <a:pPr algn="l"/>
            <a:r>
              <a:rPr lang="en-IE" sz="1800" b="0" i="1" u="none" strike="noStrike" baseline="0" dirty="0">
                <a:latin typeface="Arial" panose="020B0604020202020204" pitchFamily="34" charset="0"/>
              </a:rPr>
              <a:t>3.12.1 Scheme promoter or developer</a:t>
            </a:r>
          </a:p>
          <a:p>
            <a:pPr algn="l"/>
            <a:r>
              <a:rPr lang="en-IE" sz="1800" b="0" i="0" u="none" strike="noStrike" baseline="0" dirty="0">
                <a:latin typeface="Arial" panose="020B0604020202020204" pitchFamily="34" charset="0"/>
              </a:rPr>
              <a:t>This scheme was proposed by Drumcondra 2005, an amalgamation of Residents Associations</a:t>
            </a:r>
          </a:p>
          <a:p>
            <a:pPr algn="l"/>
            <a:r>
              <a:rPr lang="en-IE" sz="1800" b="0" i="0" u="none" strike="noStrike" baseline="0" dirty="0">
                <a:latin typeface="Arial" panose="020B0604020202020204" pitchFamily="34" charset="0"/>
              </a:rPr>
              <a:t>from the Drumcondra, Dublin 9 area. It was proposed as an alternative to the Metro North</a:t>
            </a:r>
          </a:p>
          <a:p>
            <a:pPr algn="l"/>
            <a:r>
              <a:rPr lang="en-IE" sz="1800" b="0" i="0" u="none" strike="noStrike" baseline="0" dirty="0">
                <a:latin typeface="Arial" panose="020B0604020202020204" pitchFamily="34" charset="0"/>
              </a:rPr>
              <a:t>Scheme which was to run further west of Drumcondra which, in the Residents Association’s</a:t>
            </a:r>
          </a:p>
          <a:p>
            <a:pPr algn="l"/>
            <a:r>
              <a:rPr lang="en-IE" sz="1800" b="0" i="0" u="none" strike="noStrike" baseline="0" dirty="0">
                <a:latin typeface="Arial" panose="020B0604020202020204" pitchFamily="34" charset="0"/>
              </a:rPr>
              <a:t>view, was too expensive and was missing a significant catchment area. The route would serve</a:t>
            </a:r>
          </a:p>
          <a:p>
            <a:pPr algn="l"/>
            <a:r>
              <a:rPr lang="en-IE" sz="1800" b="0" i="0" u="none" strike="noStrike" baseline="0" dirty="0">
                <a:latin typeface="Arial" panose="020B0604020202020204" pitchFamily="34" charset="0"/>
              </a:rPr>
              <a:t>both the Airport and Swords and is therefore in line with the brief for the project.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68747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CB16EA-BECC-8305-BCCF-848DC3B29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3D4A72-2930-1B1F-D5A0-9233119E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26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B61CE-D1D4-8044-4005-D2141867E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2" y="2481262"/>
            <a:ext cx="50196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88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83F37-3A1E-17FA-2AF2-61C50C652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9545F0-A051-FAF7-852A-B2B481504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27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8BB89-211A-7101-69E0-70F904A10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087"/>
            <a:ext cx="12192000" cy="50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9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CA9B7A-7408-411F-0339-4094842B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EFE6EF-C053-BDA2-029B-E46C3DF7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28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0714B-6232-5507-3ABC-891B2A5D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612" y="2277035"/>
            <a:ext cx="7422776" cy="23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2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C4F39A-442E-6DC7-24E1-B97CD9D39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8D9B61-445C-9D2D-820B-3B3A38F82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F62730EE-B124-1623-75D4-D634997A0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28882"/>
            <a:ext cx="4368800" cy="616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17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2A2CDE-7A9C-95D1-F420-8618235D7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00" y="411218"/>
            <a:ext cx="9309399" cy="603556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64BC9-E192-C463-A397-71967764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B5E03-F729-E92E-FFBE-0448B02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4828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0668D8-57F7-C785-B955-990AD85A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639740-92C1-999E-49F9-4EF8BE3D2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3E74F865-4F30-1A25-0CC0-904FA93E2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17" y="0"/>
            <a:ext cx="4854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53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CBF4-F181-AE20-5AA3-DC0C3339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Transport 21 Dublin Rail Map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3EE09A-117C-7D3E-62EB-CF4027FD4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6592" y="1825625"/>
            <a:ext cx="6158816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83284-FA27-F377-C3FF-BBA6A6C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6C39B2-A04C-6BDD-A834-C89CA4CEB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2388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ADF75-641D-B1D5-0F8D-F04BE2D7D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Core Tunnel Option 1998</a:t>
            </a:r>
          </a:p>
        </p:txBody>
      </p:sp>
      <p:pic>
        <p:nvPicPr>
          <p:cNvPr id="11" name="Content Placeholder 10" descr="A map with a red line&#10;&#10;Description automatically generated">
            <a:extLst>
              <a:ext uri="{FF2B5EF4-FFF2-40B4-BE49-F238E27FC236}">
                <a16:creationId xmlns:a16="http://schemas.microsoft.com/office/drawing/2014/main" id="{12898C9B-111A-DF33-9112-6F16D2D2D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920940"/>
            <a:ext cx="4352925" cy="6162295"/>
          </a:xfr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DA58EE6-5E67-BEC0-472A-B34B83B3D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1C912-A1F2-8CAC-3DE7-4ACC1398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6821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FA8BE-35B2-AF10-2BCD-0EF165BCD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8DCF2-2C67-0F9A-5C39-F790DB966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161" y="0"/>
            <a:ext cx="4981677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A9F2A1-B8EC-0FE9-ACB2-13FD3550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2160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581220-7A98-87F9-1495-725671F5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D7024-00BE-D9E6-A7D9-D34B1B03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822" y="0"/>
            <a:ext cx="4854356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05C7-DEE4-3D61-C430-D314671B9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34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7449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0FD512-A81D-1CCF-AA6A-1BE8F2CA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FA581-86FA-568E-CC3D-AB790D23D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00" y="414266"/>
            <a:ext cx="9309399" cy="60294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BF19D-3CEC-B309-072C-2234774A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87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8491BC-AB1E-251C-F869-29D0B416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BA8146-9E60-9E86-BAFF-E8501ECD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D8E-5AE0-E045-A062-48C21F4AD87D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B52A5-3CB7-C53A-69DC-FEF2A9F53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487" y="2214562"/>
            <a:ext cx="43910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23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792EB6-268B-5E2F-57A8-AE3052AC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288CE5-09A8-4E63-FD61-C50F99EE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37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8D4B8-3FB4-5483-37CC-FAAE59253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42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AB16BE-20B9-E0DC-9DA5-C10C3534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DBDC0-3AC5-E9E0-37B4-B7429F16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38</a:t>
            </a:fld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7CE12-DE8A-E133-F2A4-25E6E8FCB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948" y="0"/>
            <a:ext cx="8816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9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4610AB-53CD-CDA2-91DB-CF839469F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05B49-E887-C1E9-EDFD-8DB8B9AD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4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EC86A-CB2D-3010-13D9-7807405C6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723900"/>
            <a:ext cx="81724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58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ABC9EE-2EC9-FA76-DFFA-670A9083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E10572-3B19-D157-380A-EB9BC3FA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5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C7D1F-5285-F69F-9FC9-62C904572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804862"/>
            <a:ext cx="81153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3D4007-F58E-472B-7CDC-15ED229E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F26E3-1600-8FAD-1C02-C9AFEF13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6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DB8E9B-C3ED-DCDD-AFA9-E0CE532C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7" y="766762"/>
            <a:ext cx="812482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93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D9C549-E51D-BE37-EED6-65CA1FC0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BCA016-BE06-5095-AF2C-09100013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7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80A9E-57D3-9D17-ADCB-9B0AF4C78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37" y="719137"/>
            <a:ext cx="808672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17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014ED-D3A6-778F-6C32-1078BA6A6C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F9584-108B-6E39-EDBD-0E2B70EE57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19496-8673-A2F7-85DF-F660C749A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00" y="411218"/>
            <a:ext cx="9309399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2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A90C03-AEBC-B1C3-24C2-E3D79EF1B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Major Projects Advisory Group</a:t>
            </a:r>
            <a:br>
              <a:rPr lang="en-IE" dirty="0"/>
            </a:br>
            <a:r>
              <a:rPr lang="en-IE" sz="2000" dirty="0">
                <a:latin typeface="+mn-lt"/>
              </a:rPr>
              <a:t>Review 2022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F11056-5BFA-43E5-823F-3F66B49E7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0A0D7B-7090-2428-20F6-7D22015E8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D.O'Brolcáin ABP Metrolink Oral Hearing 19Mar2024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63BC5F-F1F1-DA6E-7CB3-C977C215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2EA56-0E6F-414C-B000-B21566F77120}" type="slidenum">
              <a:rPr lang="en-IE" smtClean="0"/>
              <a:t>9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629BB-BD20-BD23-F7D5-FEB1E136E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61" y="1870074"/>
            <a:ext cx="10965123" cy="420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3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8C9480154994F90D5058A8967C73F" ma:contentTypeVersion="" ma:contentTypeDescription="Create a new document." ma:contentTypeScope="" ma:versionID="99df79bdd65e103ebe9635a1c586a549">
  <xsd:schema xmlns:xsd="http://www.w3.org/2001/XMLSchema" xmlns:xs="http://www.w3.org/2001/XMLSchema" xmlns:p="http://schemas.microsoft.com/office/2006/metadata/properties" xmlns:ns2="A608D187-21E0-4BC0-B327-9D24DD4AD584" xmlns:ns3="a608d187-21e0-4bc0-b327-9d24dd4ad584" targetNamespace="http://schemas.microsoft.com/office/2006/metadata/properties" ma:root="true" ma:fieldsID="090e563b335bdb5ae4ede82a4c4cc84d" ns2:_="" ns3:_="">
    <xsd:import namespace="A608D187-21E0-4BC0-B327-9D24DD4AD584"/>
    <xsd:import namespace="a608d187-21e0-4bc0-b327-9d24dd4ad584"/>
    <xsd:element name="properties">
      <xsd:complexType>
        <xsd:sequence>
          <xsd:element name="documentManagement">
            <xsd:complexType>
              <xsd:all>
                <xsd:element ref="ns2:Party_x0020_Type" minOccurs="0"/>
                <xsd:element ref="ns2:Doc_x0020_Type" minOccurs="0"/>
                <xsd:element ref="ns2:Date_x0020_Receive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08D187-21E0-4BC0-B327-9D24DD4AD584" elementFormDefault="qualified">
    <xsd:import namespace="http://schemas.microsoft.com/office/2006/documentManagement/types"/>
    <xsd:import namespace="http://schemas.microsoft.com/office/infopath/2007/PartnerControls"/>
    <xsd:element name="Party_x0020_Type" ma:index="8" nillable="true" ma:displayName="Party Type" ma:format="Dropdown" ma:internalName="Party_x0020_Type" ma:readOnly="false">
      <xsd:simpleType>
        <xsd:restriction base="dms:Choice">
          <xsd:enumeration value="1st Party Appellant"/>
          <xsd:enumeration value="3rd Party Appellant"/>
          <xsd:enumeration value="Local Authority"/>
          <xsd:enumeration value="Notice Party"/>
          <xsd:enumeration value="Objector"/>
          <xsd:enumeration value="Observer"/>
          <xsd:enumeration value="Observer Group"/>
          <xsd:enumeration value="Other"/>
          <xsd:enumeration value="Planning Authority"/>
          <xsd:enumeration value="Prescribed Body"/>
          <xsd:enumeration value="Public Representative"/>
        </xsd:restriction>
      </xsd:simpleType>
    </xsd:element>
    <xsd:element name="Doc_x0020_Type" ma:index="9" nillable="true" ma:displayName="Document Type" ma:format="Dropdown" ma:internalName="Doc_x0020_Type" ma:readOnly="false">
      <xsd:simpleType>
        <xsd:restriction base="dms:Choice">
          <xsd:enumeration value="Ad hoc Letter / Correspondence"/>
          <xsd:enumeration value="Appeal"/>
          <xsd:enumeration value="Oral hearing submission"/>
          <xsd:enumeration value="Other"/>
          <xsd:enumeration value="Response to Appeal"/>
          <xsd:enumeration value="Submission / Observation"/>
          <xsd:enumeration value="Withdrawal"/>
          <xsd:enumeration value="Further Information Submission"/>
        </xsd:restriction>
      </xsd:simpleType>
    </xsd:element>
    <xsd:element name="Date_x0020_Received" ma:index="10" nillable="true" ma:displayName="Date Received" ma:format="DateOnly" ma:internalName="Date_x0020_Received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08d187-21e0-4bc0-b327-9d24dd4ad5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4DD577-5E13-4BD7-9AB9-176657B7EFCE}"/>
</file>

<file path=customXml/itemProps2.xml><?xml version="1.0" encoding="utf-8"?>
<ds:datastoreItem xmlns:ds="http://schemas.openxmlformats.org/officeDocument/2006/customXml" ds:itemID="{856A536E-044D-41E6-8FC9-ECDA61ACA0E9}"/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470</Words>
  <Application>Microsoft Office PowerPoint</Application>
  <PresentationFormat>Widescreen</PresentationFormat>
  <Paragraphs>93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Colmcille</vt:lpstr>
      <vt:lpstr>Office Theme</vt:lpstr>
      <vt:lpstr>1_Office Theme</vt:lpstr>
      <vt:lpstr>Comments on TII responses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Projects Advisory Group Review 2022</vt:lpstr>
      <vt:lpstr>PowerPoint Presentation</vt:lpstr>
      <vt:lpstr>Eastern Variation Route   </vt:lpstr>
      <vt:lpstr>PowerPoint Presentation</vt:lpstr>
      <vt:lpstr>PowerPoint Presentation</vt:lpstr>
      <vt:lpstr>PowerPoint Presentation</vt:lpstr>
      <vt:lpstr>PowerPoint Presentation</vt:lpstr>
      <vt:lpstr>Core Tunnel Option Atkins 1998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Transport 21 Dublin Rail Map</vt:lpstr>
      <vt:lpstr>Core Tunnel Option 1998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Comments on TII responses</dc:title>
  <dc:creator>Donal O'Brolchain</dc:creator>
  <cp:lastModifiedBy>Edwina McGoldrick</cp:lastModifiedBy>
  <cp:revision>4</cp:revision>
  <dcterms:created xsi:type="dcterms:W3CDTF">2024-03-15T17:44:10Z</dcterms:created>
  <dcterms:modified xsi:type="dcterms:W3CDTF">2024-03-20T12:17:55Z</dcterms:modified>
</cp:coreProperties>
</file>